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D7BA-D47B-453A-8A1C-03C349592012}" type="datetimeFigureOut">
              <a:rPr lang="pt-BR" smtClean="0"/>
              <a:t>21/04/2018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5F82-3B74-4C85-94F9-B79DD66529FA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D7BA-D47B-453A-8A1C-03C349592012}" type="datetimeFigureOut">
              <a:rPr lang="pt-BR" smtClean="0"/>
              <a:t>21/04/2018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5F82-3B74-4C85-94F9-B79DD66529F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D7BA-D47B-453A-8A1C-03C349592012}" type="datetimeFigureOut">
              <a:rPr lang="pt-BR" smtClean="0"/>
              <a:t>21/04/2018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5F82-3B74-4C85-94F9-B79DD66529F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D7BA-D47B-453A-8A1C-03C349592012}" type="datetimeFigureOut">
              <a:rPr lang="pt-BR" smtClean="0"/>
              <a:t>21/04/2018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5F82-3B74-4C85-94F9-B79DD66529F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D7BA-D47B-453A-8A1C-03C349592012}" type="datetimeFigureOut">
              <a:rPr lang="pt-BR" smtClean="0"/>
              <a:t>21/04/2018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5F82-3B74-4C85-94F9-B79DD66529FA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D7BA-D47B-453A-8A1C-03C349592012}" type="datetimeFigureOut">
              <a:rPr lang="pt-BR" smtClean="0"/>
              <a:t>21/04/2018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5F82-3B74-4C85-94F9-B79DD66529F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D7BA-D47B-453A-8A1C-03C349592012}" type="datetimeFigureOut">
              <a:rPr lang="pt-BR" smtClean="0"/>
              <a:t>21/04/2018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5F82-3B74-4C85-94F9-B79DD66529F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D7BA-D47B-453A-8A1C-03C349592012}" type="datetimeFigureOut">
              <a:rPr lang="pt-BR" smtClean="0"/>
              <a:t>21/04/2018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5F82-3B74-4C85-94F9-B79DD66529F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D7BA-D47B-453A-8A1C-03C349592012}" type="datetimeFigureOut">
              <a:rPr lang="pt-BR" smtClean="0"/>
              <a:t>21/04/2018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5F82-3B74-4C85-94F9-B79DD66529F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D7BA-D47B-453A-8A1C-03C349592012}" type="datetimeFigureOut">
              <a:rPr lang="pt-BR" smtClean="0"/>
              <a:t>21/04/2018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5F82-3B74-4C85-94F9-B79DD66529F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com Único Canto Aparado e Arredondad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Triângulo re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D7BA-D47B-453A-8A1C-03C349592012}" type="datetimeFigureOut">
              <a:rPr lang="pt-BR" smtClean="0"/>
              <a:t>21/04/2018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8055F82-3B74-4C85-94F9-B79DD66529FA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DE3D7BA-D47B-453A-8A1C-03C349592012}" type="datetimeFigureOut">
              <a:rPr lang="pt-BR" smtClean="0"/>
              <a:t>21/04/2018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055F82-3B74-4C85-94F9-B79DD66529FA}" type="slidenum">
              <a:rPr lang="pt-BR" smtClean="0"/>
              <a:t>‹nº›</a:t>
            </a:fld>
            <a:endParaRPr lang="pt-BR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11990"/>
            <a:ext cx="8568952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6790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1258"/>
            <a:ext cx="6912768" cy="6515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7661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99" y="404664"/>
            <a:ext cx="8206346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7383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8756173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4761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539" y="260649"/>
            <a:ext cx="6877837" cy="6237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937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38" y="194531"/>
            <a:ext cx="8451926" cy="3919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9" y="3933055"/>
            <a:ext cx="8317593" cy="2736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346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617306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8858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96" y="404665"/>
            <a:ext cx="8456808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378495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9933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6508"/>
            <a:ext cx="7866461" cy="6380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18373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89" y="764705"/>
            <a:ext cx="8675897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0678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15" y="1052736"/>
            <a:ext cx="8572166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970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8064896" cy="257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48" y="2924944"/>
            <a:ext cx="8076792" cy="298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59603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35" y="1052736"/>
            <a:ext cx="8741145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3197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18154"/>
            <a:ext cx="7200800" cy="6221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50225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5908"/>
            <a:ext cx="6984775" cy="64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24918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02" y="908720"/>
            <a:ext cx="8593670" cy="29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84" y="3501008"/>
            <a:ext cx="8446505" cy="132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63545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24" y="836712"/>
            <a:ext cx="7914752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099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32" y="1412776"/>
            <a:ext cx="8220535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271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16" y="764704"/>
            <a:ext cx="8352740" cy="540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305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47" y="1717965"/>
            <a:ext cx="8356592" cy="3439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098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20" y="324376"/>
            <a:ext cx="7488832" cy="620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799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13" y="1304925"/>
            <a:ext cx="589597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95" y="332656"/>
            <a:ext cx="8594783" cy="619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10262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938213"/>
            <a:ext cx="5753100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4821"/>
            <a:ext cx="7488832" cy="6484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54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78770"/>
            <a:ext cx="8270964" cy="6146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148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60648"/>
            <a:ext cx="8712969" cy="62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352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6545"/>
            <a:ext cx="8468176" cy="5924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039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96" y="1412776"/>
            <a:ext cx="8533723" cy="410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61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87" y="764704"/>
            <a:ext cx="8460431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119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2019"/>
            <a:ext cx="6984776" cy="624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373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5758"/>
            <a:ext cx="6984776" cy="644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454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2" y="1412776"/>
            <a:ext cx="8894266" cy="360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114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1152525"/>
            <a:ext cx="5676900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66" y="332656"/>
            <a:ext cx="7721426" cy="619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747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16054"/>
            <a:ext cx="3240360" cy="5894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66572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260648"/>
            <a:ext cx="7056784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661248"/>
            <a:ext cx="4968552" cy="829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98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640960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293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72" y="872836"/>
            <a:ext cx="8707353" cy="5148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134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92" y="908719"/>
            <a:ext cx="8206600" cy="51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227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460940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185712"/>
            <a:ext cx="7056784" cy="6356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55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326317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506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75" y="1052736"/>
            <a:ext cx="8590251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900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70" y="332656"/>
            <a:ext cx="7740860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525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11" y="1196752"/>
            <a:ext cx="8650559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178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1944"/>
            <a:ext cx="7373867" cy="6191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43679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8703"/>
            <a:ext cx="7616169" cy="6538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649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58" y="1556793"/>
            <a:ext cx="8656410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206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25794"/>
            <a:ext cx="4536504" cy="2414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14" y="1749016"/>
            <a:ext cx="8611350" cy="21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131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87" y="908720"/>
            <a:ext cx="8210753" cy="5062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431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47" y="1484785"/>
            <a:ext cx="7996704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064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2509838"/>
            <a:ext cx="566737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75" y="1916832"/>
            <a:ext cx="8213762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055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4489"/>
            <a:ext cx="8067286" cy="6190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799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65" y="548680"/>
            <a:ext cx="8013202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523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51" y="1124744"/>
            <a:ext cx="8442492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323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8505364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5212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58" y="620688"/>
            <a:ext cx="8190910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5133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92" y="1124744"/>
            <a:ext cx="8368581" cy="4536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438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7272808" cy="642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28103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15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Tema15</Template>
  <TotalTime>49</TotalTime>
  <Words>0</Words>
  <Application>Microsoft Office PowerPoint</Application>
  <PresentationFormat>Apresentação na tela (4:3)</PresentationFormat>
  <Paragraphs>0</Paragraphs>
  <Slides>58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58</vt:i4>
      </vt:variant>
    </vt:vector>
  </HeadingPairs>
  <TitlesOfParts>
    <vt:vector size="59" baseType="lpstr">
      <vt:lpstr>Tema15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Pessoal</dc:creator>
  <cp:lastModifiedBy>Pessoal</cp:lastModifiedBy>
  <cp:revision>5</cp:revision>
  <dcterms:created xsi:type="dcterms:W3CDTF">2018-04-21T19:59:32Z</dcterms:created>
  <dcterms:modified xsi:type="dcterms:W3CDTF">2018-04-21T20:49:32Z</dcterms:modified>
</cp:coreProperties>
</file>